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2170-88A1-47DD-A115-4F665492470E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E323C-620A-43EE-90A7-918748014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471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2170-88A1-47DD-A115-4F665492470E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E323C-620A-43EE-90A7-918748014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57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2170-88A1-47DD-A115-4F665492470E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E323C-620A-43EE-90A7-918748014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710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2170-88A1-47DD-A115-4F665492470E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E323C-620A-43EE-90A7-918748014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108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2170-88A1-47DD-A115-4F665492470E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E323C-620A-43EE-90A7-918748014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93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2170-88A1-47DD-A115-4F665492470E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E323C-620A-43EE-90A7-918748014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716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2170-88A1-47DD-A115-4F665492470E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E323C-620A-43EE-90A7-918748014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907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2170-88A1-47DD-A115-4F665492470E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E323C-620A-43EE-90A7-918748014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911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2170-88A1-47DD-A115-4F665492470E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E323C-620A-43EE-90A7-918748014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017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2170-88A1-47DD-A115-4F665492470E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E323C-620A-43EE-90A7-918748014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874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2170-88A1-47DD-A115-4F665492470E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E323C-620A-43EE-90A7-918748014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484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72170-88A1-47DD-A115-4F665492470E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E323C-620A-43EE-90A7-9187480148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504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888642" y="695460"/>
            <a:ext cx="10560676" cy="156966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solidFill>
                  <a:srgbClr val="FF0000"/>
                </a:solidFill>
              </a:rPr>
              <a:t>炊　出　し　セ　ッ　ト</a:t>
            </a:r>
            <a:r>
              <a:rPr kumimoji="1" lang="ja-JP" altLang="en-US" sz="9600" dirty="0" smtClean="0"/>
              <a:t>　</a:t>
            </a:r>
            <a:endParaRPr kumimoji="1" lang="ja-JP" altLang="en-US" sz="9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85611" y="2781837"/>
            <a:ext cx="104576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 smtClean="0"/>
              <a:t>【</a:t>
            </a:r>
            <a:r>
              <a:rPr kumimoji="1" lang="ja-JP" altLang="en-US" sz="4400" dirty="0" smtClean="0"/>
              <a:t>炊出しご飯・ふりかけ・インスタント味噌汁</a:t>
            </a:r>
            <a:r>
              <a:rPr kumimoji="1" lang="en-US" altLang="ja-JP" sz="4400" dirty="0" smtClean="0"/>
              <a:t>】</a:t>
            </a:r>
            <a:endParaRPr kumimoji="1" lang="ja-JP" altLang="en-US" sz="4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88642" y="4222541"/>
            <a:ext cx="103546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 smtClean="0"/>
              <a:t>１個づつお持ち帰りください。</a:t>
            </a:r>
            <a:endParaRPr kumimoji="1" lang="en-US" altLang="ja-JP" sz="6000" dirty="0" smtClean="0"/>
          </a:p>
          <a:p>
            <a:r>
              <a:rPr kumimoji="1" lang="ja-JP" altLang="en-US" sz="6000" dirty="0" smtClean="0"/>
              <a:t>　　是非、ご試食をお願いします。</a:t>
            </a:r>
            <a:endParaRPr kumimoji="1"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15309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渡邉範文</dc:creator>
  <cp:lastModifiedBy>渡邉範文</cp:lastModifiedBy>
  <cp:revision>2</cp:revision>
  <dcterms:created xsi:type="dcterms:W3CDTF">2016-10-17T05:43:29Z</dcterms:created>
  <dcterms:modified xsi:type="dcterms:W3CDTF">2016-10-17T05:50:37Z</dcterms:modified>
</cp:coreProperties>
</file>