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"/>
  </p:notesMasterIdLst>
  <p:sldIdLst>
    <p:sldId id="256" r:id="rId3"/>
  </p:sldIdLst>
  <p:sldSz cx="7561263" cy="10693400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48" d="100"/>
          <a:sy n="48" d="100"/>
        </p:scale>
        <p:origin x="2280" y="54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417700-C099-43F1-8695-95DBC990C7B5}" type="datetimeFigureOut">
              <a:rPr kumimoji="1" lang="ja-JP" altLang="en-US" smtClean="0"/>
              <a:t>2016/10/8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71725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F1927-4D3C-46E2-9461-0486BE6A79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4752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F1927-4D3C-46E2-9461-0486BE6A794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125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2016/10/8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885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2016/10/8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581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534133" y="668338"/>
            <a:ext cx="1405923" cy="1422568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12427" y="668338"/>
            <a:ext cx="4095684" cy="1422568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2016/10/8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9359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2016/10/8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8357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2016/10/8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6636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12428" y="3891210"/>
            <a:ext cx="2750147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188595" y="3891210"/>
            <a:ext cx="2751460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2016/10/8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9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2016/10/8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3189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2016/10/8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1269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2016/10/8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98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2016/10/8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746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2016/10/8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0213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FF96B-136D-407D-9F2A-15FF96A76E9C}" type="datetimeFigureOut">
              <a:rPr kumimoji="1" lang="ja-JP" altLang="en-US" smtClean="0"/>
              <a:t>2016/10/8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97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54982" y="1235486"/>
            <a:ext cx="57529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165100">
                    <a:schemeClr val="bg1"/>
                  </a:glow>
                </a:effectLst>
                <a:latin typeface="+mj-ea"/>
                <a:ea typeface="+mj-ea"/>
                <a:cs typeface="メイリオ" pitchFamily="50" charset="-128"/>
              </a:rPr>
              <a:t>防 災 訓 練</a:t>
            </a:r>
            <a:endParaRPr lang="en-US" altLang="ja-JP" sz="8000" b="1" spc="50" dirty="0" smtClean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165100">
                  <a:schemeClr val="bg1"/>
                </a:glow>
              </a:effectLst>
              <a:latin typeface="+mj-ea"/>
              <a:ea typeface="+mj-ea"/>
              <a:cs typeface="メイリオ" pitchFamily="50" charset="-128"/>
            </a:endParaRPr>
          </a:p>
        </p:txBody>
      </p:sp>
      <p:sp>
        <p:nvSpPr>
          <p:cNvPr id="18" name="円/楕円 17"/>
          <p:cNvSpPr/>
          <p:nvPr/>
        </p:nvSpPr>
        <p:spPr>
          <a:xfrm>
            <a:off x="2700510" y="6614540"/>
            <a:ext cx="2304257" cy="633222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solidFill>
                  <a:schemeClr val="tx1"/>
                </a:solidFill>
                <a:latin typeface="+mj-ea"/>
                <a:ea typeface="+mj-ea"/>
                <a:cs typeface="メイリオ" pitchFamily="50" charset="-128"/>
              </a:rPr>
              <a:t>訓練内容</a:t>
            </a:r>
            <a:endParaRPr kumimoji="1" lang="ja-JP" altLang="en-US" sz="2800" b="1" dirty="0">
              <a:solidFill>
                <a:schemeClr val="tx1"/>
              </a:solidFill>
              <a:latin typeface="+mj-ea"/>
              <a:ea typeface="+mj-ea"/>
              <a:cs typeface="メイリオ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054981" y="615685"/>
            <a:ext cx="62540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 smtClean="0"/>
              <a:t>松本中学校地域防災拠点</a:t>
            </a:r>
            <a:endParaRPr kumimoji="1" lang="ja-JP" altLang="en-US" sz="4000" b="1" dirty="0"/>
          </a:p>
        </p:txBody>
      </p:sp>
      <p:sp>
        <p:nvSpPr>
          <p:cNvPr id="25" name="角丸四角形 24"/>
          <p:cNvSpPr/>
          <p:nvPr/>
        </p:nvSpPr>
        <p:spPr>
          <a:xfrm>
            <a:off x="900311" y="2769494"/>
            <a:ext cx="1296144" cy="479902"/>
          </a:xfrm>
          <a:prstGeom prst="round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 dirty="0"/>
          </a:p>
        </p:txBody>
      </p:sp>
      <p:sp>
        <p:nvSpPr>
          <p:cNvPr id="26" name="角丸四角形 25"/>
          <p:cNvSpPr/>
          <p:nvPr/>
        </p:nvSpPr>
        <p:spPr>
          <a:xfrm>
            <a:off x="900311" y="3498437"/>
            <a:ext cx="1296144" cy="453690"/>
          </a:xfrm>
          <a:prstGeom prst="round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b="1" dirty="0"/>
          </a:p>
        </p:txBody>
      </p:sp>
      <p:sp>
        <p:nvSpPr>
          <p:cNvPr id="27" name="角丸四角形 26"/>
          <p:cNvSpPr/>
          <p:nvPr/>
        </p:nvSpPr>
        <p:spPr>
          <a:xfrm>
            <a:off x="900311" y="4194906"/>
            <a:ext cx="1296144" cy="503196"/>
          </a:xfrm>
          <a:prstGeom prst="round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054982" y="2880064"/>
            <a:ext cx="11521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開催日</a:t>
            </a:r>
            <a:endParaRPr kumimoji="1" lang="ja-JP" altLang="en-US" b="1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065639" y="3617982"/>
            <a:ext cx="13468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時　間</a:t>
            </a:r>
            <a:endParaRPr kumimoji="1" lang="ja-JP" altLang="en-US" b="1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065639" y="4258618"/>
            <a:ext cx="1141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場　所</a:t>
            </a:r>
            <a:endParaRPr kumimoji="1" lang="ja-JP" altLang="en-US" b="1" dirty="0"/>
          </a:p>
        </p:txBody>
      </p:sp>
      <p:sp>
        <p:nvSpPr>
          <p:cNvPr id="1025" name="テキスト ボックス 1024"/>
          <p:cNvSpPr txBox="1"/>
          <p:nvPr/>
        </p:nvSpPr>
        <p:spPr>
          <a:xfrm>
            <a:off x="2567150" y="2834807"/>
            <a:ext cx="43034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/>
              <a:t>平成２８年１１月１２日（土）</a:t>
            </a:r>
            <a:endParaRPr kumimoji="1" lang="ja-JP" altLang="en-US" sz="2800" b="1" dirty="0"/>
          </a:p>
        </p:txBody>
      </p:sp>
      <p:sp>
        <p:nvSpPr>
          <p:cNvPr id="1026" name="テキスト ボックス 1025"/>
          <p:cNvSpPr txBox="1"/>
          <p:nvPr/>
        </p:nvSpPr>
        <p:spPr>
          <a:xfrm>
            <a:off x="2567150" y="3460538"/>
            <a:ext cx="42321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/>
              <a:t>午前９：００～受付</a:t>
            </a:r>
            <a:r>
              <a:rPr kumimoji="1" lang="ja-JP" altLang="en-US" sz="2000" b="1" dirty="0" smtClean="0"/>
              <a:t>（体育館横）</a:t>
            </a:r>
            <a:endParaRPr kumimoji="1" lang="ja-JP" altLang="en-US" sz="2000" b="1" dirty="0"/>
          </a:p>
        </p:txBody>
      </p:sp>
      <p:sp>
        <p:nvSpPr>
          <p:cNvPr id="1028" name="テキスト ボックス 1027"/>
          <p:cNvSpPr txBox="1"/>
          <p:nvPr/>
        </p:nvSpPr>
        <p:spPr>
          <a:xfrm>
            <a:off x="2567150" y="4191350"/>
            <a:ext cx="42321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/>
              <a:t>松本中学校　体育館他</a:t>
            </a:r>
            <a:endParaRPr kumimoji="1" lang="ja-JP" altLang="en-US" sz="2800" b="1" dirty="0"/>
          </a:p>
        </p:txBody>
      </p:sp>
      <p:sp>
        <p:nvSpPr>
          <p:cNvPr id="1029" name="テキスト ボックス 1028"/>
          <p:cNvSpPr txBox="1"/>
          <p:nvPr/>
        </p:nvSpPr>
        <p:spPr>
          <a:xfrm>
            <a:off x="900311" y="4957348"/>
            <a:ext cx="59076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　　　</a:t>
            </a:r>
            <a:r>
              <a:rPr kumimoji="1" lang="ja-JP" altLang="en-US" b="1" dirty="0" smtClean="0"/>
              <a:t>参加者：　家庭防災</a:t>
            </a:r>
            <a:r>
              <a:rPr kumimoji="1" lang="ja-JP" altLang="en-US" b="1" dirty="0" smtClean="0"/>
              <a:t>委員、防災部員他拠点地域在住</a:t>
            </a:r>
            <a:endParaRPr kumimoji="1" lang="en-US" altLang="ja-JP" b="1" dirty="0" smtClean="0"/>
          </a:p>
          <a:p>
            <a:r>
              <a:rPr kumimoji="1" lang="ja-JP" altLang="en-US" b="1" dirty="0" smtClean="0"/>
              <a:t>　　　　　　　　　</a:t>
            </a:r>
            <a:r>
              <a:rPr lang="ja-JP" altLang="en-US" b="1" dirty="0"/>
              <a:t> </a:t>
            </a:r>
            <a:r>
              <a:rPr kumimoji="1" lang="ja-JP" altLang="en-US" b="1" dirty="0" smtClean="0"/>
              <a:t>の希望者は </a:t>
            </a:r>
            <a:r>
              <a:rPr kumimoji="1" lang="ja-JP" altLang="en-US" b="1" dirty="0" smtClean="0"/>
              <a:t>どなたでも参加できます　　　　　　　　　　　　　　　　　　　</a:t>
            </a:r>
            <a:endParaRPr kumimoji="1" lang="en-US" altLang="ja-JP" b="1" dirty="0" smtClean="0"/>
          </a:p>
          <a:p>
            <a:r>
              <a:rPr kumimoji="1" lang="ja-JP" altLang="en-US" b="1" dirty="0" smtClean="0"/>
              <a:t>　　　協　力 ：　松本中学校教職員　・神奈川区役所</a:t>
            </a:r>
            <a:endParaRPr kumimoji="1" lang="en-US" altLang="ja-JP" b="1" dirty="0" smtClean="0"/>
          </a:p>
          <a:p>
            <a:endParaRPr lang="en-US" altLang="ja-JP" b="1" dirty="0"/>
          </a:p>
          <a:p>
            <a:r>
              <a:rPr kumimoji="1" lang="en-US" altLang="ja-JP" b="1" dirty="0" smtClean="0">
                <a:solidFill>
                  <a:srgbClr val="FF0000"/>
                </a:solidFill>
              </a:rPr>
              <a:t>※</a:t>
            </a:r>
            <a:r>
              <a:rPr kumimoji="1" lang="ja-JP" altLang="en-US" b="1" dirty="0" smtClean="0">
                <a:solidFill>
                  <a:srgbClr val="FF0000"/>
                </a:solidFill>
              </a:rPr>
              <a:t>参加者の方々は上履き（スリッパなど）をご用意願います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1030" name="テキスト ボックス 1029"/>
          <p:cNvSpPr txBox="1"/>
          <p:nvPr/>
        </p:nvSpPr>
        <p:spPr>
          <a:xfrm>
            <a:off x="900311" y="7461762"/>
            <a:ext cx="5907638" cy="258532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１．避難者カードの記入をして避難所に避難します</a:t>
            </a:r>
            <a:endParaRPr kumimoji="1" lang="en-US" altLang="ja-JP" b="1" dirty="0" smtClean="0"/>
          </a:p>
          <a:p>
            <a:r>
              <a:rPr kumimoji="1" lang="ja-JP" altLang="en-US" b="1" dirty="0" smtClean="0"/>
              <a:t>２．炊出し訓練　・備蓄庫見学会　・仮設トイレ説明会・</a:t>
            </a:r>
            <a:endParaRPr kumimoji="1" lang="en-US" altLang="ja-JP" b="1" dirty="0" smtClean="0"/>
          </a:p>
          <a:p>
            <a:r>
              <a:rPr kumimoji="1" lang="ja-JP" altLang="en-US" b="1" dirty="0" smtClean="0"/>
              <a:t>　　救難救護資機材展示　他</a:t>
            </a:r>
            <a:endParaRPr kumimoji="1" lang="en-US" altLang="ja-JP" b="1" dirty="0" smtClean="0"/>
          </a:p>
          <a:p>
            <a:r>
              <a:rPr kumimoji="1" lang="ja-JP" altLang="en-US" b="1" dirty="0" smtClean="0"/>
              <a:t>３．備蓄品（保存パン）試食会</a:t>
            </a:r>
            <a:endParaRPr kumimoji="1" lang="en-US" altLang="ja-JP" b="1" dirty="0" smtClean="0"/>
          </a:p>
          <a:p>
            <a:r>
              <a:rPr kumimoji="1" lang="ja-JP" altLang="en-US" b="1" dirty="0" smtClean="0"/>
              <a:t>４．炊出しご飯、インスタント味噌汁、ふりかけの配布</a:t>
            </a:r>
            <a:endParaRPr kumimoji="1" lang="en-US" altLang="ja-JP" b="1" dirty="0" smtClean="0"/>
          </a:p>
          <a:p>
            <a:r>
              <a:rPr kumimoji="1" lang="ja-JP" altLang="en-US" b="1" dirty="0" smtClean="0"/>
              <a:t>５．備蓄保存パンと水缶の</a:t>
            </a:r>
            <a:r>
              <a:rPr kumimoji="1" lang="ja-JP" altLang="en-US" b="1" dirty="0" smtClean="0"/>
              <a:t>配布</a:t>
            </a:r>
            <a:endParaRPr kumimoji="1" lang="en-US" altLang="ja-JP" b="1" dirty="0" smtClean="0"/>
          </a:p>
          <a:p>
            <a:r>
              <a:rPr kumimoji="1" lang="ja-JP" altLang="en-US" b="1" dirty="0" smtClean="0"/>
              <a:t>６．医療救護隊訓練についての講話　（予定）</a:t>
            </a:r>
            <a:endParaRPr kumimoji="1" lang="en-US" altLang="ja-JP" b="1" dirty="0" smtClean="0"/>
          </a:p>
          <a:p>
            <a:endParaRPr lang="en-US" altLang="ja-JP" b="1" dirty="0"/>
          </a:p>
          <a:p>
            <a:r>
              <a:rPr lang="en-US" altLang="ja-JP" b="1" dirty="0" smtClean="0"/>
              <a:t>※</a:t>
            </a:r>
            <a:r>
              <a:rPr lang="ja-JP" altLang="en-US" b="1" dirty="0" smtClean="0"/>
              <a:t>　訓練の終了時間は午前１１時３０分を予定しています</a:t>
            </a:r>
            <a:endParaRPr lang="en-US" altLang="ja-JP" b="1" dirty="0"/>
          </a:p>
        </p:txBody>
      </p:sp>
      <p:sp>
        <p:nvSpPr>
          <p:cNvPr id="1038" name="テキスト ボックス 1037"/>
          <p:cNvSpPr txBox="1"/>
          <p:nvPr/>
        </p:nvSpPr>
        <p:spPr>
          <a:xfrm>
            <a:off x="3276575" y="10224031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松本中学校地域防災拠点運営委員会</a:t>
            </a:r>
            <a:endParaRPr kumimoji="1" lang="ja-JP" altLang="en-US" dirty="0"/>
          </a:p>
        </p:txBody>
      </p:sp>
      <p:sp>
        <p:nvSpPr>
          <p:cNvPr id="1039" name="テキスト ボックス 1038"/>
          <p:cNvSpPr txBox="1"/>
          <p:nvPr/>
        </p:nvSpPr>
        <p:spPr>
          <a:xfrm>
            <a:off x="468263" y="158822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拠点地域在住の皆さんへ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156209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防災訓練ポスター" id="{725BDF48-966B-4D21-B1AC-5881130498D4}" vid="{7821A991-1853-48EE-B8AC-7F64F7A56029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61B93F2-55CD-49EB-A53F-9919D17294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防災訓練ポスター</Template>
  <TotalTime>0</TotalTime>
  <Words>62</Words>
  <Application>Microsoft Office PowerPoint</Application>
  <PresentationFormat>ユーザー設定</PresentationFormat>
  <Paragraphs>26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メイリオ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2016-09-29T00:14:45Z</dcterms:created>
  <dcterms:modified xsi:type="dcterms:W3CDTF">2016-10-08T06:54:46Z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TC027771519991</vt:lpwstr>
  </property>
</Properties>
</file>