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5118A-4231-4A72-8407-41B692B631D2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A769-B115-47E0-B5B8-F02E94A3B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47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5118A-4231-4A72-8407-41B692B631D2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A769-B115-47E0-B5B8-F02E94A3B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144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5118A-4231-4A72-8407-41B692B631D2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A769-B115-47E0-B5B8-F02E94A3B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68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5118A-4231-4A72-8407-41B692B631D2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A769-B115-47E0-B5B8-F02E94A3B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20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5118A-4231-4A72-8407-41B692B631D2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A769-B115-47E0-B5B8-F02E94A3B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920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5118A-4231-4A72-8407-41B692B631D2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A769-B115-47E0-B5B8-F02E94A3B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18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5118A-4231-4A72-8407-41B692B631D2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A769-B115-47E0-B5B8-F02E94A3B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84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5118A-4231-4A72-8407-41B692B631D2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A769-B115-47E0-B5B8-F02E94A3B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82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5118A-4231-4A72-8407-41B692B631D2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A769-B115-47E0-B5B8-F02E94A3B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068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5118A-4231-4A72-8407-41B692B631D2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A769-B115-47E0-B5B8-F02E94A3B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50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5118A-4231-4A72-8407-41B692B631D2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A769-B115-47E0-B5B8-F02E94A3B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98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5118A-4231-4A72-8407-41B692B631D2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AA769-B115-47E0-B5B8-F02E94A3B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88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56068" y="811370"/>
            <a:ext cx="1009703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/>
              <a:t>　</a:t>
            </a:r>
            <a:r>
              <a:rPr kumimoji="1" lang="en-US" altLang="ja-JP" sz="9600" dirty="0" smtClean="0"/>
              <a:t>【</a:t>
            </a:r>
            <a:r>
              <a:rPr kumimoji="1" lang="ja-JP" altLang="en-US" sz="9600" dirty="0" smtClean="0"/>
              <a:t>試食コーナー</a:t>
            </a:r>
            <a:r>
              <a:rPr kumimoji="1" lang="en-US" altLang="ja-JP" sz="9600" dirty="0" smtClean="0"/>
              <a:t>】</a:t>
            </a:r>
            <a:endParaRPr lang="en-US" altLang="ja-JP" sz="8000" dirty="0" smtClean="0"/>
          </a:p>
          <a:p>
            <a:endParaRPr lang="en-US" altLang="ja-JP" sz="8000" dirty="0"/>
          </a:p>
          <a:p>
            <a:r>
              <a:rPr lang="ja-JP" altLang="en-US" sz="8000" dirty="0" smtClean="0"/>
              <a:t>　＊缶入り保存パン＊</a:t>
            </a:r>
            <a:endParaRPr lang="en-US" altLang="ja-JP" sz="8000" dirty="0" smtClean="0"/>
          </a:p>
          <a:p>
            <a:r>
              <a:rPr lang="ja-JP" altLang="en-US" sz="8000" dirty="0" smtClean="0"/>
              <a:t>　試食してみてください。</a:t>
            </a:r>
            <a:endParaRPr lang="en-US" altLang="ja-JP" sz="8000" dirty="0" smtClean="0"/>
          </a:p>
          <a:p>
            <a:endParaRPr lang="en-US" altLang="ja-JP" sz="8000" dirty="0"/>
          </a:p>
        </p:txBody>
      </p:sp>
    </p:spTree>
    <p:extLst>
      <p:ext uri="{BB962C8B-B14F-4D97-AF65-F5344CB8AC3E}">
        <p14:creationId xmlns:p14="http://schemas.microsoft.com/office/powerpoint/2010/main" val="904359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28034" y="476518"/>
            <a:ext cx="11127346" cy="920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dirty="0" smtClean="0"/>
              <a:t>【</a:t>
            </a:r>
            <a:r>
              <a:rPr kumimoji="1" lang="ja-JP" altLang="en-US" sz="8000" dirty="0" smtClean="0"/>
              <a:t>お持ち帰り用備蓄食品</a:t>
            </a:r>
            <a:r>
              <a:rPr kumimoji="1" lang="en-US" altLang="ja-JP" sz="8000" dirty="0" smtClean="0"/>
              <a:t>】</a:t>
            </a:r>
          </a:p>
          <a:p>
            <a:r>
              <a:rPr kumimoji="1" lang="ja-JP" altLang="en-US" sz="4400" dirty="0" smtClean="0"/>
              <a:t>　　　　　１人１袋をお持ち帰りください</a:t>
            </a:r>
            <a:endParaRPr kumimoji="1" lang="en-US" altLang="ja-JP" sz="4400" dirty="0" smtClean="0"/>
          </a:p>
          <a:p>
            <a:endParaRPr lang="en-US" altLang="ja-JP" sz="4400" dirty="0"/>
          </a:p>
          <a:p>
            <a:r>
              <a:rPr kumimoji="1" lang="ja-JP" altLang="en-US" sz="4400" dirty="0" smtClean="0"/>
              <a:t>＊缶入り保存パン　１缶　（賞味期限　</a:t>
            </a:r>
            <a:r>
              <a:rPr kumimoji="1" lang="en-US" altLang="ja-JP" sz="4400" dirty="0" smtClean="0"/>
              <a:t>H28.12</a:t>
            </a:r>
            <a:r>
              <a:rPr kumimoji="1" lang="ja-JP" altLang="en-US" sz="4400" dirty="0" smtClean="0"/>
              <a:t>）</a:t>
            </a:r>
            <a:endParaRPr kumimoji="1" lang="en-US" altLang="ja-JP" sz="4400" dirty="0" smtClean="0"/>
          </a:p>
          <a:p>
            <a:endParaRPr lang="en-US" altLang="ja-JP" sz="4400" dirty="0"/>
          </a:p>
          <a:p>
            <a:r>
              <a:rPr kumimoji="1" lang="ja-JP" altLang="en-US" sz="4400" dirty="0" smtClean="0"/>
              <a:t>＊保存飲料水　　　  </a:t>
            </a:r>
            <a:r>
              <a:rPr kumimoji="1" lang="en-US" altLang="ja-JP" sz="4400" dirty="0" smtClean="0"/>
              <a:t>2</a:t>
            </a:r>
            <a:r>
              <a:rPr kumimoji="1" lang="ja-JP" altLang="en-US" sz="4400" dirty="0" smtClean="0"/>
              <a:t>缶   （賞味期限　</a:t>
            </a:r>
            <a:r>
              <a:rPr kumimoji="1" lang="en-US" altLang="ja-JP" sz="4400" dirty="0" smtClean="0"/>
              <a:t>H28.11</a:t>
            </a:r>
            <a:r>
              <a:rPr kumimoji="1" lang="ja-JP" altLang="en-US" sz="4400" dirty="0" smtClean="0"/>
              <a:t>）</a:t>
            </a:r>
            <a:endParaRPr kumimoji="1" lang="en-US" altLang="ja-JP" sz="4400" dirty="0" smtClean="0"/>
          </a:p>
          <a:p>
            <a:endParaRPr lang="en-US" altLang="ja-JP" sz="4400" dirty="0"/>
          </a:p>
          <a:p>
            <a:r>
              <a:rPr kumimoji="1" lang="ja-JP" altLang="en-US" sz="4400" dirty="0" smtClean="0"/>
              <a:t>　　　</a:t>
            </a:r>
            <a:r>
              <a:rPr kumimoji="1" lang="en-US" altLang="ja-JP" sz="4400" dirty="0" smtClean="0"/>
              <a:t>※</a:t>
            </a:r>
            <a:r>
              <a:rPr kumimoji="1" lang="ja-JP" altLang="en-US" sz="4400" dirty="0" smtClean="0"/>
              <a:t>　賞味期限以内で召上がりください</a:t>
            </a:r>
            <a:endParaRPr kumimoji="1" lang="en-US" altLang="ja-JP" sz="4400" dirty="0" smtClean="0"/>
          </a:p>
          <a:p>
            <a:endParaRPr kumimoji="1" lang="en-US" altLang="ja-JP" sz="4400" dirty="0" smtClean="0"/>
          </a:p>
          <a:p>
            <a:endParaRPr lang="en-US" altLang="ja-JP" sz="8000" dirty="0"/>
          </a:p>
          <a:p>
            <a:endParaRPr kumimoji="1"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1959487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</Words>
  <Application>Microsoft Office PowerPoint</Application>
  <PresentationFormat>ワイド画面</PresentationFormat>
  <Paragraphs>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渡邉範文</dc:creator>
  <cp:lastModifiedBy>渡邉範文</cp:lastModifiedBy>
  <cp:revision>4</cp:revision>
  <cp:lastPrinted>2016-10-10T05:03:17Z</cp:lastPrinted>
  <dcterms:created xsi:type="dcterms:W3CDTF">2016-10-10T04:45:31Z</dcterms:created>
  <dcterms:modified xsi:type="dcterms:W3CDTF">2016-10-10T05:06:10Z</dcterms:modified>
</cp:coreProperties>
</file>