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65CD-306B-46FF-949D-744A96B7DF51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52ABD-1167-4A08-97BC-6BF12D991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05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65CD-306B-46FF-949D-744A96B7DF51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52ABD-1167-4A08-97BC-6BF12D991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337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65CD-306B-46FF-949D-744A96B7DF51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52ABD-1167-4A08-97BC-6BF12D991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480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65CD-306B-46FF-949D-744A96B7DF51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52ABD-1167-4A08-97BC-6BF12D991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94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65CD-306B-46FF-949D-744A96B7DF51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52ABD-1167-4A08-97BC-6BF12D991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480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65CD-306B-46FF-949D-744A96B7DF51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52ABD-1167-4A08-97BC-6BF12D991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921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65CD-306B-46FF-949D-744A96B7DF51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52ABD-1167-4A08-97BC-6BF12D991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063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65CD-306B-46FF-949D-744A96B7DF51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52ABD-1167-4A08-97BC-6BF12D991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644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65CD-306B-46FF-949D-744A96B7DF51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52ABD-1167-4A08-97BC-6BF12D991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499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65CD-306B-46FF-949D-744A96B7DF51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52ABD-1167-4A08-97BC-6BF12D991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838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65CD-306B-46FF-949D-744A96B7DF51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52ABD-1167-4A08-97BC-6BF12D991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286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665CD-306B-46FF-949D-744A96B7DF51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52ABD-1167-4A08-97BC-6BF12D991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063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線コネクタ 10"/>
          <p:cNvCxnSpPr/>
          <p:nvPr/>
        </p:nvCxnSpPr>
        <p:spPr>
          <a:xfrm>
            <a:off x="7907622" y="836044"/>
            <a:ext cx="2871989" cy="12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10863329" y="836044"/>
            <a:ext cx="25753" cy="38298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2691685" y="1133342"/>
            <a:ext cx="3078050" cy="386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5769735" y="1171977"/>
            <a:ext cx="0" cy="5022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5769735" y="1674254"/>
            <a:ext cx="135228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3000777" y="2936383"/>
            <a:ext cx="122993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3000777" y="2202288"/>
            <a:ext cx="0" cy="7340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2691685" y="1133342"/>
            <a:ext cx="0" cy="10560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2691685" y="2189408"/>
            <a:ext cx="3090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5988676" y="5885647"/>
            <a:ext cx="128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>
            <a:off x="6967470" y="430154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>
            <a:off x="4230710" y="2936383"/>
            <a:ext cx="0" cy="3348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>
            <a:off x="4230710" y="3271234"/>
            <a:ext cx="15551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>
            <a:off x="5785834" y="3271234"/>
            <a:ext cx="0" cy="7083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コネクタ 113"/>
          <p:cNvCxnSpPr/>
          <p:nvPr/>
        </p:nvCxnSpPr>
        <p:spPr>
          <a:xfrm>
            <a:off x="5785834" y="4005330"/>
            <a:ext cx="1336183" cy="128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/>
          <p:cNvCxnSpPr/>
          <p:nvPr/>
        </p:nvCxnSpPr>
        <p:spPr>
          <a:xfrm>
            <a:off x="7122017" y="1667817"/>
            <a:ext cx="0" cy="23375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線コネクタ 118"/>
          <p:cNvCxnSpPr/>
          <p:nvPr/>
        </p:nvCxnSpPr>
        <p:spPr>
          <a:xfrm>
            <a:off x="5785834" y="3992451"/>
            <a:ext cx="0" cy="12234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コネクタ 120"/>
          <p:cNvCxnSpPr/>
          <p:nvPr/>
        </p:nvCxnSpPr>
        <p:spPr>
          <a:xfrm>
            <a:off x="7122017" y="3992451"/>
            <a:ext cx="0" cy="4636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コネクタ 122"/>
          <p:cNvCxnSpPr/>
          <p:nvPr/>
        </p:nvCxnSpPr>
        <p:spPr>
          <a:xfrm>
            <a:off x="7122017" y="4456090"/>
            <a:ext cx="1184856" cy="13136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コネクタ 124"/>
          <p:cNvCxnSpPr/>
          <p:nvPr/>
        </p:nvCxnSpPr>
        <p:spPr>
          <a:xfrm>
            <a:off x="5785834" y="5215944"/>
            <a:ext cx="133618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/>
          <p:nvPr/>
        </p:nvCxnSpPr>
        <p:spPr>
          <a:xfrm>
            <a:off x="7091377" y="5209833"/>
            <a:ext cx="545795" cy="6077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/>
          <p:nvPr/>
        </p:nvCxnSpPr>
        <p:spPr>
          <a:xfrm>
            <a:off x="8306873" y="5769735"/>
            <a:ext cx="15841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コネクタ 130"/>
          <p:cNvCxnSpPr/>
          <p:nvPr/>
        </p:nvCxnSpPr>
        <p:spPr>
          <a:xfrm>
            <a:off x="7621917" y="5769735"/>
            <a:ext cx="2376" cy="7856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コネクタ 132"/>
          <p:cNvCxnSpPr/>
          <p:nvPr/>
        </p:nvCxnSpPr>
        <p:spPr>
          <a:xfrm>
            <a:off x="9890975" y="5769735"/>
            <a:ext cx="0" cy="7598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コネクタ 134"/>
          <p:cNvCxnSpPr/>
          <p:nvPr/>
        </p:nvCxnSpPr>
        <p:spPr>
          <a:xfrm>
            <a:off x="5785834" y="3271234"/>
            <a:ext cx="97557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コネクタ 136"/>
          <p:cNvCxnSpPr/>
          <p:nvPr/>
        </p:nvCxnSpPr>
        <p:spPr>
          <a:xfrm>
            <a:off x="6748530" y="3271234"/>
            <a:ext cx="12878" cy="7469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コネクタ 139"/>
          <p:cNvCxnSpPr/>
          <p:nvPr/>
        </p:nvCxnSpPr>
        <p:spPr>
          <a:xfrm>
            <a:off x="7907628" y="4636395"/>
            <a:ext cx="16484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線コネクタ 141"/>
          <p:cNvCxnSpPr/>
          <p:nvPr/>
        </p:nvCxnSpPr>
        <p:spPr>
          <a:xfrm flipV="1">
            <a:off x="10019763" y="4646495"/>
            <a:ext cx="888637" cy="39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コネクタ 143"/>
          <p:cNvCxnSpPr/>
          <p:nvPr/>
        </p:nvCxnSpPr>
        <p:spPr>
          <a:xfrm>
            <a:off x="7907622" y="848923"/>
            <a:ext cx="0" cy="11436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コネクタ 145"/>
          <p:cNvCxnSpPr/>
          <p:nvPr/>
        </p:nvCxnSpPr>
        <p:spPr>
          <a:xfrm>
            <a:off x="7907628" y="2434107"/>
            <a:ext cx="19318" cy="22022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コネクタ 147"/>
          <p:cNvCxnSpPr/>
          <p:nvPr/>
        </p:nvCxnSpPr>
        <p:spPr>
          <a:xfrm flipH="1">
            <a:off x="7959144" y="4636395"/>
            <a:ext cx="515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テキスト ボックス 152"/>
          <p:cNvSpPr txBox="1"/>
          <p:nvPr/>
        </p:nvSpPr>
        <p:spPr>
          <a:xfrm>
            <a:off x="5798612" y="3321631"/>
            <a:ext cx="8501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　</a:t>
            </a:r>
            <a:r>
              <a:rPr kumimoji="1" lang="ja-JP" altLang="en-US" sz="1000" b="1" dirty="0" smtClean="0"/>
              <a:t>拠点</a:t>
            </a:r>
            <a:r>
              <a:rPr kumimoji="1" lang="ja-JP" altLang="en-US" sz="1000" b="1" dirty="0" smtClean="0"/>
              <a:t>本部</a:t>
            </a:r>
            <a:endParaRPr kumimoji="1" lang="ja-JP" altLang="en-US" sz="1000" b="1" dirty="0"/>
          </a:p>
        </p:txBody>
      </p:sp>
      <p:sp>
        <p:nvSpPr>
          <p:cNvPr id="155" name="テキスト ボックス 154"/>
          <p:cNvSpPr txBox="1"/>
          <p:nvPr/>
        </p:nvSpPr>
        <p:spPr>
          <a:xfrm>
            <a:off x="5819512" y="3529048"/>
            <a:ext cx="8725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/>
              <a:t> </a:t>
            </a:r>
            <a:r>
              <a:rPr kumimoji="1" lang="ja-JP" altLang="en-US" sz="1000" b="1" dirty="0" smtClean="0"/>
              <a:t>（</a:t>
            </a:r>
            <a:r>
              <a:rPr kumimoji="1" lang="en-US" altLang="ja-JP" sz="1000" b="1" dirty="0" smtClean="0"/>
              <a:t>PTA</a:t>
            </a:r>
            <a:r>
              <a:rPr kumimoji="1" lang="ja-JP" altLang="en-US" sz="1000" b="1" dirty="0" smtClean="0"/>
              <a:t>会室</a:t>
            </a:r>
            <a:r>
              <a:rPr kumimoji="1" lang="ja-JP" altLang="en-US" sz="1000" b="1" dirty="0" smtClean="0"/>
              <a:t>）</a:t>
            </a:r>
            <a:endParaRPr kumimoji="1" lang="ja-JP" altLang="en-US" sz="1000" b="1" dirty="0"/>
          </a:p>
        </p:txBody>
      </p:sp>
      <p:sp>
        <p:nvSpPr>
          <p:cNvPr id="156" name="テキスト ボックス 155"/>
          <p:cNvSpPr txBox="1"/>
          <p:nvPr/>
        </p:nvSpPr>
        <p:spPr>
          <a:xfrm>
            <a:off x="5785834" y="4018208"/>
            <a:ext cx="13361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　　　ピロティー</a:t>
            </a:r>
            <a:endParaRPr kumimoji="1" lang="ja-JP" altLang="en-US" sz="1000" dirty="0"/>
          </a:p>
        </p:txBody>
      </p:sp>
      <p:cxnSp>
        <p:nvCxnSpPr>
          <p:cNvPr id="159" name="直線コネクタ 158"/>
          <p:cNvCxnSpPr/>
          <p:nvPr/>
        </p:nvCxnSpPr>
        <p:spPr>
          <a:xfrm>
            <a:off x="11230377" y="824248"/>
            <a:ext cx="38637" cy="3940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直線コネクタ 160"/>
          <p:cNvCxnSpPr/>
          <p:nvPr/>
        </p:nvCxnSpPr>
        <p:spPr>
          <a:xfrm>
            <a:off x="11281893" y="5460642"/>
            <a:ext cx="0" cy="10947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テキスト ボックス 161"/>
          <p:cNvSpPr txBox="1"/>
          <p:nvPr/>
        </p:nvSpPr>
        <p:spPr>
          <a:xfrm>
            <a:off x="11484929" y="2384114"/>
            <a:ext cx="369332" cy="247274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200" dirty="0" smtClean="0"/>
              <a:t>グ　ラ　ン　ド</a:t>
            </a:r>
            <a:endParaRPr kumimoji="1" lang="ja-JP" altLang="en-US" sz="1200" dirty="0"/>
          </a:p>
        </p:txBody>
      </p:sp>
      <p:sp>
        <p:nvSpPr>
          <p:cNvPr id="164" name="テキスト ボックス 163"/>
          <p:cNvSpPr txBox="1"/>
          <p:nvPr/>
        </p:nvSpPr>
        <p:spPr>
          <a:xfrm>
            <a:off x="9530366" y="4619855"/>
            <a:ext cx="6439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出入口</a:t>
            </a:r>
            <a:endParaRPr kumimoji="1" lang="ja-JP" altLang="en-US" sz="1000" dirty="0"/>
          </a:p>
        </p:txBody>
      </p:sp>
      <p:sp>
        <p:nvSpPr>
          <p:cNvPr id="165" name="テキスト ボックス 164"/>
          <p:cNvSpPr txBox="1"/>
          <p:nvPr/>
        </p:nvSpPr>
        <p:spPr>
          <a:xfrm>
            <a:off x="7415192" y="1893194"/>
            <a:ext cx="492443" cy="54091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000" dirty="0" smtClean="0"/>
              <a:t>出入口</a:t>
            </a:r>
            <a:endParaRPr kumimoji="1" lang="ja-JP" altLang="en-US" sz="1000" dirty="0"/>
          </a:p>
        </p:txBody>
      </p:sp>
      <p:cxnSp>
        <p:nvCxnSpPr>
          <p:cNvPr id="167" name="直線コネクタ 166"/>
          <p:cNvCxnSpPr/>
          <p:nvPr/>
        </p:nvCxnSpPr>
        <p:spPr>
          <a:xfrm>
            <a:off x="10985679" y="4765183"/>
            <a:ext cx="2962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直線コネクタ 168"/>
          <p:cNvCxnSpPr/>
          <p:nvPr/>
        </p:nvCxnSpPr>
        <p:spPr>
          <a:xfrm>
            <a:off x="10985679" y="5460642"/>
            <a:ext cx="2962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コネクタ 170"/>
          <p:cNvCxnSpPr/>
          <p:nvPr/>
        </p:nvCxnSpPr>
        <p:spPr>
          <a:xfrm>
            <a:off x="10985679" y="4765183"/>
            <a:ext cx="0" cy="6954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直線コネクタ 172"/>
          <p:cNvCxnSpPr/>
          <p:nvPr/>
        </p:nvCxnSpPr>
        <p:spPr>
          <a:xfrm>
            <a:off x="11075831" y="4765183"/>
            <a:ext cx="0" cy="6954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コネクタ 176"/>
          <p:cNvCxnSpPr/>
          <p:nvPr/>
        </p:nvCxnSpPr>
        <p:spPr>
          <a:xfrm>
            <a:off x="11165983" y="4765183"/>
            <a:ext cx="0" cy="6954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コネクタ 179"/>
          <p:cNvCxnSpPr/>
          <p:nvPr/>
        </p:nvCxnSpPr>
        <p:spPr>
          <a:xfrm>
            <a:off x="11269014" y="4765183"/>
            <a:ext cx="12879" cy="6954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正方形/長方形 181"/>
          <p:cNvSpPr/>
          <p:nvPr/>
        </p:nvSpPr>
        <p:spPr>
          <a:xfrm>
            <a:off x="5837350" y="4636395"/>
            <a:ext cx="215721" cy="220463"/>
          </a:xfrm>
          <a:prstGeom prst="rect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3" name="正方形/長方形 182"/>
          <p:cNvSpPr/>
          <p:nvPr/>
        </p:nvSpPr>
        <p:spPr>
          <a:xfrm>
            <a:off x="6117465" y="4619855"/>
            <a:ext cx="528034" cy="246221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4" name="正方形/長方形 183"/>
          <p:cNvSpPr/>
          <p:nvPr/>
        </p:nvSpPr>
        <p:spPr>
          <a:xfrm>
            <a:off x="6761408" y="4636395"/>
            <a:ext cx="257579" cy="229681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6" name="正方形/長方形 185"/>
          <p:cNvSpPr/>
          <p:nvPr/>
        </p:nvSpPr>
        <p:spPr>
          <a:xfrm>
            <a:off x="7926945" y="836043"/>
            <a:ext cx="2936372" cy="33619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7" name="正方形/長方形 186"/>
          <p:cNvSpPr/>
          <p:nvPr/>
        </p:nvSpPr>
        <p:spPr>
          <a:xfrm>
            <a:off x="8454979" y="4081987"/>
            <a:ext cx="1162513" cy="425619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8" name="正方形/長方形 187"/>
          <p:cNvSpPr/>
          <p:nvPr/>
        </p:nvSpPr>
        <p:spPr>
          <a:xfrm>
            <a:off x="8435664" y="3437869"/>
            <a:ext cx="1159092" cy="493071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9" name="正方形/長方形 188"/>
          <p:cNvSpPr/>
          <p:nvPr/>
        </p:nvSpPr>
        <p:spPr>
          <a:xfrm>
            <a:off x="8419382" y="2839367"/>
            <a:ext cx="1175373" cy="492694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0" name="正方形/長方形 189"/>
          <p:cNvSpPr/>
          <p:nvPr/>
        </p:nvSpPr>
        <p:spPr>
          <a:xfrm>
            <a:off x="8419382" y="2202288"/>
            <a:ext cx="1194697" cy="476518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5" name="テキスト ボックス 194"/>
          <p:cNvSpPr txBox="1"/>
          <p:nvPr/>
        </p:nvSpPr>
        <p:spPr>
          <a:xfrm>
            <a:off x="10542673" y="3931084"/>
            <a:ext cx="307777" cy="66669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800" b="1" dirty="0" smtClean="0"/>
              <a:t>試食コーナー</a:t>
            </a:r>
            <a:endParaRPr kumimoji="1" lang="ja-JP" altLang="en-US" sz="800" b="1" dirty="0"/>
          </a:p>
        </p:txBody>
      </p:sp>
      <p:sp>
        <p:nvSpPr>
          <p:cNvPr id="197" name="テキスト ボックス 196"/>
          <p:cNvSpPr txBox="1"/>
          <p:nvPr/>
        </p:nvSpPr>
        <p:spPr>
          <a:xfrm>
            <a:off x="8963695" y="910739"/>
            <a:ext cx="79205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演　　　壇</a:t>
            </a:r>
            <a:endParaRPr kumimoji="1" lang="ja-JP" altLang="en-US" sz="1050" dirty="0"/>
          </a:p>
        </p:txBody>
      </p:sp>
      <p:sp>
        <p:nvSpPr>
          <p:cNvPr id="198" name="テキスト ボックス 197"/>
          <p:cNvSpPr txBox="1"/>
          <p:nvPr/>
        </p:nvSpPr>
        <p:spPr>
          <a:xfrm>
            <a:off x="8474298" y="2319081"/>
            <a:ext cx="11204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b="1" dirty="0" smtClean="0"/>
              <a:t>D</a:t>
            </a:r>
            <a:r>
              <a:rPr kumimoji="1" lang="ja-JP" altLang="en-US" sz="1050" b="1" dirty="0" smtClean="0"/>
              <a:t>　浅野台　</a:t>
            </a:r>
            <a:r>
              <a:rPr kumimoji="1" lang="en-US" altLang="ja-JP" sz="1050" b="1" dirty="0" smtClean="0"/>
              <a:t>20</a:t>
            </a:r>
            <a:r>
              <a:rPr kumimoji="1" lang="ja-JP" altLang="en-US" sz="1050" b="1" dirty="0" smtClean="0"/>
              <a:t>名</a:t>
            </a:r>
            <a:endParaRPr kumimoji="1" lang="ja-JP" altLang="en-US" sz="1050" b="1" dirty="0"/>
          </a:p>
        </p:txBody>
      </p:sp>
      <p:sp>
        <p:nvSpPr>
          <p:cNvPr id="199" name="テキスト ボックス 198"/>
          <p:cNvSpPr txBox="1"/>
          <p:nvPr/>
        </p:nvSpPr>
        <p:spPr>
          <a:xfrm>
            <a:off x="8487177" y="2907977"/>
            <a:ext cx="1152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b="1" dirty="0" smtClean="0"/>
              <a:t>C</a:t>
            </a:r>
            <a:r>
              <a:rPr kumimoji="1" lang="ja-JP" altLang="en-US" sz="900" b="1" dirty="0" smtClean="0"/>
              <a:t>　ガーデン山団地</a:t>
            </a:r>
            <a:endParaRPr kumimoji="1" lang="en-US" altLang="ja-JP" sz="900" b="1" dirty="0" smtClean="0"/>
          </a:p>
          <a:p>
            <a:r>
              <a:rPr kumimoji="1" lang="ja-JP" altLang="en-US" sz="900" b="1" dirty="0" smtClean="0"/>
              <a:t>　　　　</a:t>
            </a:r>
            <a:r>
              <a:rPr kumimoji="1" lang="en-US" altLang="ja-JP" sz="900" b="1" dirty="0" smtClean="0"/>
              <a:t>20</a:t>
            </a:r>
            <a:r>
              <a:rPr kumimoji="1" lang="ja-JP" altLang="en-US" sz="900" b="1" dirty="0" smtClean="0"/>
              <a:t>名</a:t>
            </a:r>
            <a:endParaRPr kumimoji="1" lang="ja-JP" altLang="en-US" sz="900" b="1" dirty="0"/>
          </a:p>
        </p:txBody>
      </p:sp>
      <p:sp>
        <p:nvSpPr>
          <p:cNvPr id="200" name="テキスト ボックス 199"/>
          <p:cNvSpPr txBox="1"/>
          <p:nvPr/>
        </p:nvSpPr>
        <p:spPr>
          <a:xfrm>
            <a:off x="8474298" y="3476656"/>
            <a:ext cx="105606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b="1" dirty="0" smtClean="0"/>
              <a:t>B</a:t>
            </a:r>
            <a:r>
              <a:rPr kumimoji="1" lang="ja-JP" altLang="en-US" sz="1050" b="1" dirty="0" smtClean="0"/>
              <a:t>　ガーデン山</a:t>
            </a:r>
            <a:endParaRPr kumimoji="1" lang="en-US" altLang="ja-JP" sz="1050" b="1" dirty="0" smtClean="0"/>
          </a:p>
          <a:p>
            <a:r>
              <a:rPr kumimoji="1" lang="ja-JP" altLang="en-US" sz="1050" b="1" dirty="0" smtClean="0"/>
              <a:t>　　　</a:t>
            </a:r>
            <a:r>
              <a:rPr kumimoji="1" lang="en-US" altLang="ja-JP" sz="1050" b="1" dirty="0" smtClean="0"/>
              <a:t>30</a:t>
            </a:r>
            <a:r>
              <a:rPr kumimoji="1" lang="ja-JP" altLang="en-US" sz="1050" b="1" dirty="0" smtClean="0"/>
              <a:t>名</a:t>
            </a:r>
            <a:endParaRPr kumimoji="1" lang="ja-JP" altLang="en-US" sz="1050" b="1" dirty="0"/>
          </a:p>
        </p:txBody>
      </p:sp>
      <p:sp>
        <p:nvSpPr>
          <p:cNvPr id="201" name="テキスト ボックス 200"/>
          <p:cNvSpPr txBox="1"/>
          <p:nvPr/>
        </p:nvSpPr>
        <p:spPr>
          <a:xfrm>
            <a:off x="8419382" y="4158365"/>
            <a:ext cx="13363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 smtClean="0"/>
              <a:t>A</a:t>
            </a:r>
            <a:r>
              <a:rPr kumimoji="1" lang="ja-JP" altLang="en-US" sz="1000" b="1" dirty="0" smtClean="0"/>
              <a:t>　栗田谷北　</a:t>
            </a:r>
            <a:r>
              <a:rPr kumimoji="1" lang="en-US" altLang="ja-JP" sz="1000" b="1" dirty="0" smtClean="0"/>
              <a:t>30</a:t>
            </a:r>
            <a:r>
              <a:rPr kumimoji="1" lang="ja-JP" altLang="en-US" sz="1000" b="1" dirty="0" smtClean="0"/>
              <a:t>名</a:t>
            </a:r>
            <a:endParaRPr kumimoji="1" lang="ja-JP" altLang="en-US" sz="1000" b="1" dirty="0"/>
          </a:p>
        </p:txBody>
      </p:sp>
      <p:sp>
        <p:nvSpPr>
          <p:cNvPr id="202" name="テキスト ボックス 201"/>
          <p:cNvSpPr txBox="1"/>
          <p:nvPr/>
        </p:nvSpPr>
        <p:spPr>
          <a:xfrm>
            <a:off x="7960624" y="2572997"/>
            <a:ext cx="346249" cy="12937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050" dirty="0" smtClean="0"/>
              <a:t>　　　　　正　　面</a:t>
            </a:r>
            <a:endParaRPr kumimoji="1" lang="ja-JP" altLang="en-US" sz="1050" dirty="0"/>
          </a:p>
        </p:txBody>
      </p:sp>
      <p:cxnSp>
        <p:nvCxnSpPr>
          <p:cNvPr id="3" name="直線コネクタ 2"/>
          <p:cNvCxnSpPr/>
          <p:nvPr/>
        </p:nvCxnSpPr>
        <p:spPr>
          <a:xfrm>
            <a:off x="1661373" y="1037697"/>
            <a:ext cx="25747" cy="18240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 flipH="1" flipV="1">
            <a:off x="1687132" y="2836573"/>
            <a:ext cx="1146221" cy="38261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940158" y="1030310"/>
            <a:ext cx="25758" cy="18432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960989" y="2839367"/>
            <a:ext cx="1167246" cy="38233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フリーフォーム 24"/>
          <p:cNvSpPr/>
          <p:nvPr/>
        </p:nvSpPr>
        <p:spPr>
          <a:xfrm>
            <a:off x="1828800" y="3045268"/>
            <a:ext cx="1223492" cy="3617441"/>
          </a:xfrm>
          <a:custGeom>
            <a:avLst/>
            <a:gdLst>
              <a:gd name="connsiteX0" fmla="*/ 0 w 901521"/>
              <a:gd name="connsiteY0" fmla="*/ 94842 h 2258492"/>
              <a:gd name="connsiteX1" fmla="*/ 167426 w 901521"/>
              <a:gd name="connsiteY1" fmla="*/ 4690 h 2258492"/>
              <a:gd name="connsiteX2" fmla="*/ 437882 w 901521"/>
              <a:gd name="connsiteY2" fmla="*/ 159236 h 2258492"/>
              <a:gd name="connsiteX3" fmla="*/ 592428 w 901521"/>
              <a:gd name="connsiteY3" fmla="*/ 1331214 h 2258492"/>
              <a:gd name="connsiteX4" fmla="*/ 901521 w 901521"/>
              <a:gd name="connsiteY4" fmla="*/ 2258492 h 2258492"/>
              <a:gd name="connsiteX5" fmla="*/ 901521 w 901521"/>
              <a:gd name="connsiteY5" fmla="*/ 2258492 h 2258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1521" h="2258492">
                <a:moveTo>
                  <a:pt x="0" y="94842"/>
                </a:moveTo>
                <a:cubicBezTo>
                  <a:pt x="47223" y="44400"/>
                  <a:pt x="94446" y="-6042"/>
                  <a:pt x="167426" y="4690"/>
                </a:cubicBezTo>
                <a:cubicBezTo>
                  <a:pt x="240406" y="15422"/>
                  <a:pt x="367048" y="-61851"/>
                  <a:pt x="437882" y="159236"/>
                </a:cubicBezTo>
                <a:cubicBezTo>
                  <a:pt x="508716" y="380323"/>
                  <a:pt x="515155" y="981338"/>
                  <a:pt x="592428" y="1331214"/>
                </a:cubicBezTo>
                <a:cubicBezTo>
                  <a:pt x="669701" y="1681090"/>
                  <a:pt x="901521" y="2258492"/>
                  <a:pt x="901521" y="2258492"/>
                </a:cubicBezTo>
                <a:lnTo>
                  <a:pt x="901521" y="225849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973835" y="1674254"/>
            <a:ext cx="558747" cy="9530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050" dirty="0" smtClean="0"/>
              <a:t>道　　路</a:t>
            </a:r>
            <a:endParaRPr kumimoji="1" lang="ja-JP" altLang="en-US" sz="1050" dirty="0"/>
          </a:p>
        </p:txBody>
      </p:sp>
      <p:cxnSp>
        <p:nvCxnSpPr>
          <p:cNvPr id="32" name="直線矢印コネクタ 31"/>
          <p:cNvCxnSpPr/>
          <p:nvPr/>
        </p:nvCxnSpPr>
        <p:spPr>
          <a:xfrm>
            <a:off x="1378039" y="2994519"/>
            <a:ext cx="217085" cy="7543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1490244" y="3799629"/>
            <a:ext cx="338554" cy="83279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000" dirty="0" smtClean="0"/>
              <a:t>ガーデン下</a:t>
            </a:r>
            <a:endParaRPr kumimoji="1" lang="ja-JP" altLang="en-US" sz="1000" dirty="0"/>
          </a:p>
        </p:txBody>
      </p:sp>
      <p:cxnSp>
        <p:nvCxnSpPr>
          <p:cNvPr id="39" name="直線コネクタ 38"/>
          <p:cNvCxnSpPr/>
          <p:nvPr/>
        </p:nvCxnSpPr>
        <p:spPr>
          <a:xfrm>
            <a:off x="5008272" y="5769735"/>
            <a:ext cx="18819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6890197" y="5769735"/>
            <a:ext cx="0" cy="7856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5008272" y="5769735"/>
            <a:ext cx="0" cy="7856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5112913" y="6149662"/>
            <a:ext cx="177728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　　　　　多目的コート</a:t>
            </a:r>
            <a:endParaRPr kumimoji="1" lang="ja-JP" altLang="en-US" sz="1050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121239" y="1893194"/>
            <a:ext cx="1545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　　　校　　　　舎</a:t>
            </a:r>
            <a:endParaRPr kumimoji="1" lang="ja-JP" altLang="en-US" sz="1200" dirty="0"/>
          </a:p>
        </p:txBody>
      </p:sp>
      <p:sp>
        <p:nvSpPr>
          <p:cNvPr id="59" name="曲折矢印 58"/>
          <p:cNvSpPr/>
          <p:nvPr/>
        </p:nvSpPr>
        <p:spPr>
          <a:xfrm>
            <a:off x="3882979" y="4978941"/>
            <a:ext cx="209285" cy="1022617"/>
          </a:xfrm>
          <a:prstGeom prst="ben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1" name="右矢印 60"/>
          <p:cNvSpPr/>
          <p:nvPr/>
        </p:nvSpPr>
        <p:spPr>
          <a:xfrm>
            <a:off x="5016321" y="4984125"/>
            <a:ext cx="379928" cy="10946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右矢印 61"/>
          <p:cNvSpPr/>
          <p:nvPr/>
        </p:nvSpPr>
        <p:spPr>
          <a:xfrm>
            <a:off x="6413680" y="4978941"/>
            <a:ext cx="476517" cy="114653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右矢印 62"/>
          <p:cNvSpPr/>
          <p:nvPr/>
        </p:nvSpPr>
        <p:spPr>
          <a:xfrm>
            <a:off x="7926946" y="5009881"/>
            <a:ext cx="536085" cy="90153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屈折矢印 64"/>
          <p:cNvSpPr/>
          <p:nvPr/>
        </p:nvSpPr>
        <p:spPr>
          <a:xfrm>
            <a:off x="9324305" y="4856858"/>
            <a:ext cx="502276" cy="138007"/>
          </a:xfrm>
          <a:prstGeom prst="bentUp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206839" y="386366"/>
            <a:ext cx="4031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避 難 所・受付所 配 置イメージ図 </a:t>
            </a:r>
            <a:endParaRPr kumimoji="1" lang="ja-JP" altLang="en-US" b="1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748530" y="4327302"/>
            <a:ext cx="270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 smtClean="0"/>
              <a:t>受付</a:t>
            </a:r>
            <a:endParaRPr kumimoji="1" lang="ja-JP" altLang="en-US" sz="800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796809" y="4327301"/>
            <a:ext cx="307777" cy="3051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" b="1" dirty="0" smtClean="0"/>
              <a:t>配布</a:t>
            </a:r>
            <a:endParaRPr kumimoji="1" lang="ja-JP" altLang="en-US" sz="800" b="1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234691" y="4327301"/>
            <a:ext cx="307777" cy="29621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" b="1" dirty="0" smtClean="0"/>
              <a:t>記入</a:t>
            </a:r>
            <a:endParaRPr kumimoji="1" lang="ja-JP" altLang="en-US" sz="800" b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435664" y="1532587"/>
            <a:ext cx="202841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　　　</a:t>
            </a:r>
            <a:r>
              <a:rPr kumimoji="1" lang="ja-JP" altLang="en-US" sz="1050" b="1" dirty="0" smtClean="0"/>
              <a:t>体　育　館　（避難所）</a:t>
            </a:r>
            <a:endParaRPr kumimoji="1" lang="ja-JP" altLang="en-US" sz="1050" b="1" dirty="0"/>
          </a:p>
        </p:txBody>
      </p:sp>
      <p:sp>
        <p:nvSpPr>
          <p:cNvPr id="17" name="正方形/長方形 16"/>
          <p:cNvSpPr/>
          <p:nvPr/>
        </p:nvSpPr>
        <p:spPr>
          <a:xfrm>
            <a:off x="10536231" y="3063690"/>
            <a:ext cx="314219" cy="821439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0574863" y="3168202"/>
            <a:ext cx="307777" cy="75277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" b="1" dirty="0" smtClean="0"/>
              <a:t>炊出しセット</a:t>
            </a:r>
            <a:endParaRPr kumimoji="1" lang="ja-JP" altLang="en-US" sz="800" b="1" dirty="0"/>
          </a:p>
        </p:txBody>
      </p:sp>
      <p:sp>
        <p:nvSpPr>
          <p:cNvPr id="4" name="屈折矢印 3"/>
          <p:cNvSpPr/>
          <p:nvPr/>
        </p:nvSpPr>
        <p:spPr>
          <a:xfrm rot="16200000" flipH="1">
            <a:off x="9629741" y="5141453"/>
            <a:ext cx="482318" cy="156061"/>
          </a:xfrm>
          <a:prstGeom prst="bentUpArrow">
            <a:avLst>
              <a:gd name="adj1" fmla="val 25000"/>
              <a:gd name="adj2" fmla="val 25000"/>
              <a:gd name="adj3" fmla="val 39086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左矢印 5"/>
          <p:cNvSpPr/>
          <p:nvPr/>
        </p:nvSpPr>
        <p:spPr>
          <a:xfrm>
            <a:off x="8603086" y="5401491"/>
            <a:ext cx="523109" cy="87198"/>
          </a:xfrm>
          <a:prstGeom prst="left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左矢印 7"/>
          <p:cNvSpPr/>
          <p:nvPr/>
        </p:nvSpPr>
        <p:spPr>
          <a:xfrm>
            <a:off x="7749862" y="5401491"/>
            <a:ext cx="503979" cy="91347"/>
          </a:xfrm>
          <a:prstGeom prst="left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曲折矢印 32"/>
          <p:cNvSpPr/>
          <p:nvPr/>
        </p:nvSpPr>
        <p:spPr>
          <a:xfrm rot="5400000" flipV="1">
            <a:off x="7083155" y="5473296"/>
            <a:ext cx="368241" cy="224638"/>
          </a:xfrm>
          <a:prstGeom prst="bent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774990" y="6149662"/>
            <a:ext cx="346249" cy="70833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050" dirty="0" smtClean="0"/>
              <a:t>正門</a:t>
            </a:r>
            <a:endParaRPr kumimoji="1" lang="ja-JP" altLang="en-US" sz="1050" dirty="0"/>
          </a:p>
        </p:txBody>
      </p:sp>
      <p:sp>
        <p:nvSpPr>
          <p:cNvPr id="36" name="テキスト ボックス 35"/>
          <p:cNvSpPr txBox="1"/>
          <p:nvPr/>
        </p:nvSpPr>
        <p:spPr>
          <a:xfrm flipH="1">
            <a:off x="6907360" y="5882600"/>
            <a:ext cx="507831" cy="101769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050" b="1" dirty="0" smtClean="0"/>
              <a:t>訓練会場</a:t>
            </a:r>
            <a:endParaRPr kumimoji="1" lang="en-US" altLang="ja-JP" sz="1050" b="1" dirty="0" smtClean="0"/>
          </a:p>
          <a:p>
            <a:r>
              <a:rPr kumimoji="1" lang="ja-JP" altLang="en-US" sz="1050" b="1" dirty="0" smtClean="0"/>
              <a:t>備蓄庫</a:t>
            </a:r>
            <a:endParaRPr kumimoji="1" lang="ja-JP" altLang="en-US" sz="1050" b="1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683358" y="2627291"/>
            <a:ext cx="103978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松中正面玄関</a:t>
            </a:r>
            <a:endParaRPr kumimoji="1" lang="en-US" altLang="ja-JP" sz="1050" dirty="0" smtClean="0"/>
          </a:p>
          <a:p>
            <a:endParaRPr kumimoji="1" lang="ja-JP" altLang="en-US" sz="105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357834" y="4866076"/>
            <a:ext cx="8001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 smtClean="0"/>
              <a:t>避難者</a:t>
            </a:r>
            <a:endParaRPr kumimoji="1" lang="ja-JP" altLang="en-US" sz="1000" b="1" dirty="0"/>
          </a:p>
        </p:txBody>
      </p:sp>
      <p:sp>
        <p:nvSpPr>
          <p:cNvPr id="2" name="正方形/長方形 1"/>
          <p:cNvSpPr/>
          <p:nvPr/>
        </p:nvSpPr>
        <p:spPr>
          <a:xfrm>
            <a:off x="3000777" y="2319081"/>
            <a:ext cx="618186" cy="6173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065171" y="2319080"/>
            <a:ext cx="4893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保健室</a:t>
            </a:r>
            <a:endParaRPr kumimoji="1" lang="ja-JP" altLang="en-US" sz="8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796809" y="3748880"/>
            <a:ext cx="9645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情報・救出救護班</a:t>
            </a:r>
            <a:endParaRPr kumimoji="1" lang="ja-JP" altLang="en-US" sz="8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987895" y="2591267"/>
            <a:ext cx="71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救出救護班</a:t>
            </a:r>
            <a:endParaRPr kumimoji="1" lang="ja-JP" altLang="en-US" sz="800" dirty="0"/>
          </a:p>
        </p:txBody>
      </p:sp>
    </p:spTree>
    <p:extLst>
      <p:ext uri="{BB962C8B-B14F-4D97-AF65-F5344CB8AC3E}">
        <p14:creationId xmlns:p14="http://schemas.microsoft.com/office/powerpoint/2010/main" val="2610894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47</Words>
  <Application>Microsoft Office PowerPoint</Application>
  <PresentationFormat>ワイド画面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渡邉範文</dc:creator>
  <cp:lastModifiedBy>渡邉範文</cp:lastModifiedBy>
  <cp:revision>29</cp:revision>
  <cp:lastPrinted>2016-10-31T06:15:45Z</cp:lastPrinted>
  <dcterms:created xsi:type="dcterms:W3CDTF">2016-09-29T06:46:43Z</dcterms:created>
  <dcterms:modified xsi:type="dcterms:W3CDTF">2016-10-31T06:22:44Z</dcterms:modified>
</cp:coreProperties>
</file>