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11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D4803-616E-409F-A325-9B2037DD28EE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ADABE-EA12-4C8C-ADBA-4E54A6B0CA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471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ADABE-EA12-4C8C-ADBA-4E54A6B0CA3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06761" y="184179"/>
            <a:ext cx="1415772" cy="9614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/>
              <a:t>　　　</a:t>
            </a:r>
            <a:r>
              <a:rPr kumimoji="1" lang="ja-JP" altLang="en-US" sz="7200" dirty="0"/>
              <a:t>栗田谷北自治会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06022" y="153199"/>
            <a:ext cx="1292662" cy="9629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/>
              <a:t>　　　</a:t>
            </a:r>
            <a:r>
              <a:rPr kumimoji="1" lang="ja-JP" altLang="en-US" sz="6600" dirty="0"/>
              <a:t>ガーデン山自治会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25605" y="184179"/>
            <a:ext cx="1292662" cy="83617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/>
              <a:t>　　　浅野台自治会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93976" y="168688"/>
            <a:ext cx="6813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600" dirty="0"/>
              <a:t>A</a:t>
            </a:r>
            <a:endParaRPr kumimoji="1" lang="ja-JP" altLang="en-US" sz="9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94213" y="168688"/>
            <a:ext cx="8904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600" dirty="0"/>
              <a:t>B</a:t>
            </a:r>
            <a:endParaRPr kumimoji="1" lang="ja-JP" altLang="en-US" sz="9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10730" y="184179"/>
            <a:ext cx="9690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600" dirty="0"/>
              <a:t>D</a:t>
            </a:r>
            <a:endParaRPr kumimoji="1" lang="ja-JP" altLang="en-US" sz="9600" dirty="0"/>
          </a:p>
        </p:txBody>
      </p:sp>
    </p:spTree>
    <p:extLst>
      <p:ext uri="{BB962C8B-B14F-4D97-AF65-F5344CB8AC3E}">
        <p14:creationId xmlns:p14="http://schemas.microsoft.com/office/powerpoint/2010/main" val="2409799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ADABE-EA12-4C8C-ADBA-4E54A6B0CA3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FDCB24-A375-4241-B455-6F165074B7BF}"/>
              </a:ext>
            </a:extLst>
          </p:cNvPr>
          <p:cNvSpPr txBox="1"/>
          <p:nvPr/>
        </p:nvSpPr>
        <p:spPr>
          <a:xfrm>
            <a:off x="1746588" y="571500"/>
            <a:ext cx="1015663" cy="9163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dirty="0"/>
              <a:t>　　　</a:t>
            </a:r>
            <a:r>
              <a:rPr kumimoji="1" lang="ja-JP" altLang="en-US" sz="2000" dirty="0"/>
              <a:t>　</a:t>
            </a:r>
            <a:r>
              <a:rPr kumimoji="1" lang="ja-JP" altLang="en-US" dirty="0"/>
              <a:t>　　　　　　</a:t>
            </a:r>
            <a:r>
              <a:rPr kumimoji="1" lang="ja-JP" altLang="en-US" sz="5400" dirty="0"/>
              <a:t>　　</a:t>
            </a:r>
            <a:r>
              <a:rPr kumimoji="1" lang="ja-JP" altLang="en-US" sz="5400" b="1" dirty="0"/>
              <a:t>その他自治会・町内会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AD405FD-A863-49E6-A7B4-EA7CBA7D3B03}"/>
              </a:ext>
            </a:extLst>
          </p:cNvPr>
          <p:cNvSpPr txBox="1"/>
          <p:nvPr/>
        </p:nvSpPr>
        <p:spPr>
          <a:xfrm>
            <a:off x="1143000" y="571500"/>
            <a:ext cx="1981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dirty="0"/>
              <a:t>　</a:t>
            </a:r>
            <a:r>
              <a:rPr kumimoji="1" lang="en-US" altLang="ja-JP" sz="8800" dirty="0"/>
              <a:t>E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3017730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ADABE-EA12-4C8C-ADBA-4E54A6B0CA3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71077" y="147344"/>
            <a:ext cx="2400657" cy="9577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/>
              <a:t>　　　ガーデン山団地</a:t>
            </a:r>
            <a:endParaRPr kumimoji="1" lang="en-US" altLang="ja-JP" sz="7200" dirty="0"/>
          </a:p>
          <a:p>
            <a:r>
              <a:rPr kumimoji="1" lang="ja-JP" altLang="en-US" sz="7200" dirty="0"/>
              <a:t>　　　　　　　　　自治会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90805" y="147344"/>
            <a:ext cx="1292662" cy="9577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/>
              <a:t>　　　松本中学校生徒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04329" y="390027"/>
            <a:ext cx="8785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600" dirty="0"/>
              <a:t>C</a:t>
            </a:r>
            <a:endParaRPr kumimoji="1" lang="ja-JP" altLang="en-US" sz="9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15671" y="390027"/>
            <a:ext cx="8964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600" dirty="0"/>
              <a:t>E</a:t>
            </a:r>
            <a:endParaRPr kumimoji="1" lang="ja-JP" altLang="en-US" sz="9600" dirty="0"/>
          </a:p>
        </p:txBody>
      </p:sp>
    </p:spTree>
    <p:extLst>
      <p:ext uri="{BB962C8B-B14F-4D97-AF65-F5344CB8AC3E}">
        <p14:creationId xmlns:p14="http://schemas.microsoft.com/office/powerpoint/2010/main" val="305877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84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33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10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10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02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58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50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71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43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74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47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61EF-2B08-4AA9-AFE3-732D6BFE933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C4CF-9CCF-4AF0-8E28-435B645328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41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969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7A13AF-74BB-4385-9B9B-8DAF737EE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AF40A2-37AB-4D71-832A-CD9172E45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48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420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8</Words>
  <Application>Microsoft Office PowerPoint</Application>
  <PresentationFormat>ワイド画面</PresentationFormat>
  <Paragraphs>16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渡邉範文</dc:creator>
  <cp:lastModifiedBy>渡邉範文</cp:lastModifiedBy>
  <cp:revision>11</cp:revision>
  <cp:lastPrinted>2017-10-13T04:16:18Z</cp:lastPrinted>
  <dcterms:created xsi:type="dcterms:W3CDTF">2016-10-17T05:12:55Z</dcterms:created>
  <dcterms:modified xsi:type="dcterms:W3CDTF">2017-10-13T04:18:07Z</dcterms:modified>
</cp:coreProperties>
</file>